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33124"/>
            <a:ext cx="75564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Hola, propietarios de pequeños hoteles. Somos Ricardo y Francisco, los creadores de HotelBooking Pro.</a:t>
            </a: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93790" y="3085743"/>
            <a:ext cx="7556421" cy="11339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¿Cansado del caos de las reservas manuales en su hotel?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4559856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HotelBooking Pro es la solución asequible y fácil de usar para pequeños hoteles. Modernice sus reservas sin complejidad y dedique más tiempo a sus huéspedes.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920621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89183"/>
            <a:ext cx="9941481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¿Cansado del caos en tus reservas?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51590"/>
            <a:ext cx="130428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gestión manual de reservas en tu pequeño hotel genera caos, consume tiempo y provoca pérdidas de oportunidades. HotelBooking Pro ofrece la solución sencilla y asequible para modernizar tus reservas, evitar errores y recuperar el control sin complicaciones.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0779" y="648295"/>
            <a:ext cx="7259836" cy="4649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RESERVAS SIMPLIFICADAS, SIN ESTRÉS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520779" y="1336358"/>
            <a:ext cx="8102441" cy="7143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HotelBooking Pro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es la solución. Un sistema </a:t>
            </a:r>
            <a:r>
              <a:rPr lang="en-US" sz="115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sencillo, económico y fácil de usar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diseñado para </a:t>
            </a:r>
            <a:r>
              <a:rPr lang="en-US" sz="115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eliminar la complejidad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Gestione su hotel con </a:t>
            </a:r>
            <a:r>
              <a:rPr lang="en-US" sz="115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facilidad, menos errores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y </a:t>
            </a:r>
            <a:r>
              <a:rPr lang="en-US" sz="115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más tiempo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sus huéspedes. Olvide el papeleo y abrace la tranquilidad.</a:t>
            </a:r>
            <a:endParaRPr lang="en-US" sz="11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79" y="2218015"/>
            <a:ext cx="371951" cy="3719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20779" y="2775942"/>
            <a:ext cx="1859875" cy="2324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Menos Llamadas</a:t>
            </a:r>
            <a:endParaRPr lang="en-US" sz="1450" dirty="0"/>
          </a:p>
        </p:txBody>
      </p:sp>
      <p:sp>
        <p:nvSpPr>
          <p:cNvPr id="7" name="Text 3"/>
          <p:cNvSpPr/>
          <p:nvPr/>
        </p:nvSpPr>
        <p:spPr>
          <a:xfrm>
            <a:off x="520779" y="3097530"/>
            <a:ext cx="8102441" cy="2381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Sus huéspedes pueden reservar en línea, </a:t>
            </a:r>
            <a:r>
              <a:rPr lang="en-US" sz="115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reduciendo su carga de trabajo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y </a:t>
            </a:r>
            <a:r>
              <a:rPr lang="en-US" sz="115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evitando reservas perdidas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1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79" y="3633192"/>
            <a:ext cx="371951" cy="37195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20779" y="4191119"/>
            <a:ext cx="1859875" cy="2324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Fácil de Usar</a:t>
            </a:r>
            <a:endParaRPr lang="en-US" sz="1450" dirty="0"/>
          </a:p>
        </p:txBody>
      </p:sp>
      <p:sp>
        <p:nvSpPr>
          <p:cNvPr id="10" name="Text 5"/>
          <p:cNvSpPr/>
          <p:nvPr/>
        </p:nvSpPr>
        <p:spPr>
          <a:xfrm>
            <a:off x="520779" y="4512707"/>
            <a:ext cx="8102441" cy="2381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Una plataforma </a:t>
            </a:r>
            <a:r>
              <a:rPr lang="en-US" sz="115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intuitiva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que </a:t>
            </a:r>
            <a:r>
              <a:rPr lang="en-US" sz="115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requiere conocimientos técnicos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Empiece a modernizar sus reservas en minutos.</a:t>
            </a:r>
            <a:endParaRPr lang="en-US" sz="11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779" y="5048369"/>
            <a:ext cx="371951" cy="37195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520779" y="5606296"/>
            <a:ext cx="1997512" cy="2324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Cero Dobles Reservas</a:t>
            </a:r>
            <a:endParaRPr lang="en-US" sz="1450" dirty="0"/>
          </a:p>
        </p:txBody>
      </p:sp>
      <p:sp>
        <p:nvSpPr>
          <p:cNvPr id="13" name="Text 7"/>
          <p:cNvSpPr/>
          <p:nvPr/>
        </p:nvSpPr>
        <p:spPr>
          <a:xfrm>
            <a:off x="520779" y="5927884"/>
            <a:ext cx="8102441" cy="2381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Visualice la disponibilidad al instante. </a:t>
            </a:r>
            <a:r>
              <a:rPr lang="en-US" sz="115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Elimine errores de calendario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y </a:t>
            </a:r>
            <a:r>
              <a:rPr lang="en-US" sz="115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optimice cada espacio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1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779" y="6463546"/>
            <a:ext cx="371951" cy="37195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520779" y="7021473"/>
            <a:ext cx="1902738" cy="2324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Confirmación Rápida</a:t>
            </a:r>
            <a:endParaRPr lang="en-US" sz="1450" dirty="0"/>
          </a:p>
        </p:txBody>
      </p:sp>
      <p:sp>
        <p:nvSpPr>
          <p:cNvPr id="16" name="Text 9"/>
          <p:cNvSpPr/>
          <p:nvPr/>
        </p:nvSpPr>
        <p:spPr>
          <a:xfrm>
            <a:off x="520779" y="7343061"/>
            <a:ext cx="8102441" cy="23812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Los huéspedes reciben confirmaciones y recibos digitales al instante, dándoles </a:t>
            </a:r>
            <a:r>
              <a:rPr lang="en-US" sz="1150" dirty="0">
                <a:solidFill>
                  <a:srgbClr val="FF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tranquilidad</a:t>
            </a: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y ahorrándole tiempo.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9657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 OPORTUNIDAD DE CRECIMIENTO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4305260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Existe un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mercado enorme y desatendido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que busca eficiencia. Con HotelBooking Pro, su hotel dejará la gestión manual, capturando todas las reservas y modernizándose para </a:t>
            </a:r>
            <a:r>
              <a:rPr lang="en-US" sz="1750" dirty="0">
                <a:solidFill>
                  <a:srgbClr val="007F6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crecer.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6042779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Gracias por su tiempo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Nuestro sistema simple y asequible elimina reservas perdidas y dobles, optimiza su tiempo y aumenta los ingresos, impulsando el crecimiento de su hotel.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1746</Words>
  <Application>WPS Presentation</Application>
  <PresentationFormat>On-screen Show (16:9)</PresentationFormat>
  <Paragraphs>38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20" baseType="lpstr">
      <vt:lpstr>Arial</vt:lpstr>
      <vt:lpstr>SimSun</vt:lpstr>
      <vt:lpstr>Wingdings</vt:lpstr>
      <vt:lpstr>Inter</vt:lpstr>
      <vt:lpstr>Segoe Print</vt:lpstr>
      <vt:lpstr>Inter</vt:lpstr>
      <vt:lpstr>Inter</vt:lpstr>
      <vt:lpstr>Inter Bold</vt:lpstr>
      <vt:lpstr>Inter Bold</vt:lpstr>
      <vt:lpstr>Inter Bold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Ricardo Mejía</cp:lastModifiedBy>
  <cp:revision>2</cp:revision>
  <dcterms:created xsi:type="dcterms:W3CDTF">2025-10-04T01:29:00Z</dcterms:created>
  <dcterms:modified xsi:type="dcterms:W3CDTF">2025-10-04T02:47:36Z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2A7FCE3A90E54DBFAF8B24CE8CC150BC_12</vt:lpwstr>
  </property>
  <property fmtid="{D5CDD505-2E9C-101B-9397-08002B2CF9AE}" pid="3" name="KSOProductBuildVer">
    <vt:lpwstr>2058-12.2.0.22549</vt:lpwstr>
  </property>
</Properties>
</file>